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Josefin Sans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gzoHSZUim24ixDgVdjLG3M1kJl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CA392-779B-419F-A33F-2989F56DAA85}" v="6" dt="2023-04-27T08:23:23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54" autoAdjust="0"/>
  </p:normalViewPr>
  <p:slideViewPr>
    <p:cSldViewPr snapToGrid="0">
      <p:cViewPr varScale="1">
        <p:scale>
          <a:sx n="53" d="100"/>
          <a:sy n="53" d="100"/>
        </p:scale>
        <p:origin x="763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ousa Gaspar" userId="d5028388-3bb0-4b30-8288-f1267f4917bb" providerId="ADAL" clId="{99DCA392-779B-419F-A33F-2989F56DAA85}"/>
    <pc:docChg chg="undo custSel modSld">
      <pc:chgData name="João Pedro Sousa Gaspar" userId="d5028388-3bb0-4b30-8288-f1267f4917bb" providerId="ADAL" clId="{99DCA392-779B-419F-A33F-2989F56DAA85}" dt="2023-04-27T08:26:00.421" v="24" actId="14100"/>
      <pc:docMkLst>
        <pc:docMk/>
      </pc:docMkLst>
      <pc:sldChg chg="modSp mod">
        <pc:chgData name="João Pedro Sousa Gaspar" userId="d5028388-3bb0-4b30-8288-f1267f4917bb" providerId="ADAL" clId="{99DCA392-779B-419F-A33F-2989F56DAA85}" dt="2023-04-27T08:26:00.421" v="24" actId="14100"/>
        <pc:sldMkLst>
          <pc:docMk/>
          <pc:sldMk cId="0" sldId="256"/>
        </pc:sldMkLst>
        <pc:spChg chg="mod">
          <ac:chgData name="João Pedro Sousa Gaspar" userId="d5028388-3bb0-4b30-8288-f1267f4917bb" providerId="ADAL" clId="{99DCA392-779B-419F-A33F-2989F56DAA85}" dt="2023-04-27T08:26:00.421" v="24" actId="14100"/>
          <ac:spMkLst>
            <pc:docMk/>
            <pc:sldMk cId="0" sldId="256"/>
            <ac:spMk id="27" creationId="{00000000-0000-0000-0000-000000000000}"/>
          </ac:spMkLst>
        </pc:spChg>
        <pc:spChg chg="mod">
          <ac:chgData name="João Pedro Sousa Gaspar" userId="d5028388-3bb0-4b30-8288-f1267f4917bb" providerId="ADAL" clId="{99DCA392-779B-419F-A33F-2989F56DAA85}" dt="2023-04-27T08:25:54.305" v="23" actId="20577"/>
          <ac:spMkLst>
            <pc:docMk/>
            <pc:sldMk cId="0" sldId="256"/>
            <ac:spMk id="28" creationId="{00000000-0000-0000-0000-000000000000}"/>
          </ac:spMkLst>
        </pc:spChg>
      </pc:sldChg>
      <pc:sldChg chg="modSp mod">
        <pc:chgData name="João Pedro Sousa Gaspar" userId="d5028388-3bb0-4b30-8288-f1267f4917bb" providerId="ADAL" clId="{99DCA392-779B-419F-A33F-2989F56DAA85}" dt="2023-04-27T08:19:28.803" v="4" actId="20577"/>
        <pc:sldMkLst>
          <pc:docMk/>
          <pc:sldMk cId="0" sldId="260"/>
        </pc:sldMkLst>
        <pc:spChg chg="mod">
          <ac:chgData name="João Pedro Sousa Gaspar" userId="d5028388-3bb0-4b30-8288-f1267f4917bb" providerId="ADAL" clId="{99DCA392-779B-419F-A33F-2989F56DAA85}" dt="2023-04-27T08:18:16.031" v="2" actId="20577"/>
          <ac:spMkLst>
            <pc:docMk/>
            <pc:sldMk cId="0" sldId="260"/>
            <ac:spMk id="68" creationId="{00000000-0000-0000-0000-000000000000}"/>
          </ac:spMkLst>
        </pc:spChg>
        <pc:spChg chg="mod">
          <ac:chgData name="João Pedro Sousa Gaspar" userId="d5028388-3bb0-4b30-8288-f1267f4917bb" providerId="ADAL" clId="{99DCA392-779B-419F-A33F-2989F56DAA85}" dt="2023-04-27T08:19:28.803" v="4" actId="20577"/>
          <ac:spMkLst>
            <pc:docMk/>
            <pc:sldMk cId="0" sldId="260"/>
            <ac:spMk id="69" creationId="{00000000-0000-0000-0000-000000000000}"/>
          </ac:spMkLst>
        </pc:spChg>
      </pc:sldChg>
      <pc:sldChg chg="addSp modSp mod modAnim">
        <pc:chgData name="João Pedro Sousa Gaspar" userId="d5028388-3bb0-4b30-8288-f1267f4917bb" providerId="ADAL" clId="{99DCA392-779B-419F-A33F-2989F56DAA85}" dt="2023-04-27T08:24:00.510" v="22" actId="1076"/>
        <pc:sldMkLst>
          <pc:docMk/>
          <pc:sldMk cId="0" sldId="266"/>
        </pc:sldMkLst>
        <pc:spChg chg="mod">
          <ac:chgData name="João Pedro Sousa Gaspar" userId="d5028388-3bb0-4b30-8288-f1267f4917bb" providerId="ADAL" clId="{99DCA392-779B-419F-A33F-2989F56DAA85}" dt="2023-04-27T08:23:51.969" v="20" actId="1076"/>
          <ac:spMkLst>
            <pc:docMk/>
            <pc:sldMk cId="0" sldId="266"/>
            <ac:spMk id="134" creationId="{00000000-0000-0000-0000-000000000000}"/>
          </ac:spMkLst>
        </pc:spChg>
        <pc:spChg chg="mod">
          <ac:chgData name="João Pedro Sousa Gaspar" userId="d5028388-3bb0-4b30-8288-f1267f4917bb" providerId="ADAL" clId="{99DCA392-779B-419F-A33F-2989F56DAA85}" dt="2023-04-27T08:23:51.310" v="19" actId="1076"/>
          <ac:spMkLst>
            <pc:docMk/>
            <pc:sldMk cId="0" sldId="266"/>
            <ac:spMk id="141" creationId="{00000000-0000-0000-0000-000000000000}"/>
          </ac:spMkLst>
        </pc:spChg>
        <pc:picChg chg="add mod">
          <ac:chgData name="João Pedro Sousa Gaspar" userId="d5028388-3bb0-4b30-8288-f1267f4917bb" providerId="ADAL" clId="{99DCA392-779B-419F-A33F-2989F56DAA85}" dt="2023-04-27T08:20:58.685" v="6" actId="1076"/>
          <ac:picMkLst>
            <pc:docMk/>
            <pc:sldMk cId="0" sldId="266"/>
            <ac:picMk id="2" creationId="{37B276BD-500B-DC6B-2E84-3904A2CE9D92}"/>
          </ac:picMkLst>
        </pc:picChg>
        <pc:picChg chg="add mod">
          <ac:chgData name="João Pedro Sousa Gaspar" userId="d5028388-3bb0-4b30-8288-f1267f4917bb" providerId="ADAL" clId="{99DCA392-779B-419F-A33F-2989F56DAA85}" dt="2023-04-27T08:21:22.544" v="8" actId="1076"/>
          <ac:picMkLst>
            <pc:docMk/>
            <pc:sldMk cId="0" sldId="266"/>
            <ac:picMk id="3" creationId="{0E330486-17EC-661D-25AB-1B760A52ABBC}"/>
          </ac:picMkLst>
        </pc:picChg>
        <pc:picChg chg="add mod">
          <ac:chgData name="João Pedro Sousa Gaspar" userId="d5028388-3bb0-4b30-8288-f1267f4917bb" providerId="ADAL" clId="{99DCA392-779B-419F-A33F-2989F56DAA85}" dt="2023-04-27T08:22:33.143" v="10" actId="1076"/>
          <ac:picMkLst>
            <pc:docMk/>
            <pc:sldMk cId="0" sldId="266"/>
            <ac:picMk id="4" creationId="{526CDB55-D5D5-108F-E7B4-690FB7082E0D}"/>
          </ac:picMkLst>
        </pc:picChg>
        <pc:picChg chg="add mod">
          <ac:chgData name="João Pedro Sousa Gaspar" userId="d5028388-3bb0-4b30-8288-f1267f4917bb" providerId="ADAL" clId="{99DCA392-779B-419F-A33F-2989F56DAA85}" dt="2023-04-27T08:22:47.612" v="12" actId="1076"/>
          <ac:picMkLst>
            <pc:docMk/>
            <pc:sldMk cId="0" sldId="266"/>
            <ac:picMk id="5" creationId="{85FC3C0D-4605-17B0-8362-29429FD1C030}"/>
          </ac:picMkLst>
        </pc:picChg>
        <pc:picChg chg="add mod">
          <ac:chgData name="João Pedro Sousa Gaspar" userId="d5028388-3bb0-4b30-8288-f1267f4917bb" providerId="ADAL" clId="{99DCA392-779B-419F-A33F-2989F56DAA85}" dt="2023-04-27T08:23:10.340" v="14" actId="1076"/>
          <ac:picMkLst>
            <pc:docMk/>
            <pc:sldMk cId="0" sldId="266"/>
            <ac:picMk id="6" creationId="{CCE4A8BC-A9CE-FB4B-D8CC-E906DA5A568B}"/>
          </ac:picMkLst>
        </pc:picChg>
        <pc:picChg chg="add mod">
          <ac:chgData name="João Pedro Sousa Gaspar" userId="d5028388-3bb0-4b30-8288-f1267f4917bb" providerId="ADAL" clId="{99DCA392-779B-419F-A33F-2989F56DAA85}" dt="2023-04-27T08:24:00.510" v="22" actId="1076"/>
          <ac:picMkLst>
            <pc:docMk/>
            <pc:sldMk cId="0" sldId="266"/>
            <ac:picMk id="7" creationId="{4D24666E-3097-3293-EEBB-62B415F0881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" name="Google Shape;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Para este mini-workshop vão precisar das seguintes ferramentas e materiais: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Com tudo isto irão conseguir construir experiências de Realidade Aumentada através de “lentes mágicas”.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https://ar.snap.com/beginners-course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-----------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S1</a:t>
            </a:r>
            <a:endParaRPr/>
          </a:p>
        </p:txBody>
      </p:sp>
      <p:sp>
        <p:nvSpPr>
          <p:cNvPr id="125" name="Google Shape;12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Com o Lens Studio, conseguem criar as mais diversas experiências de Realidade Aumentada!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estão alguns dos principais exemplos onde as lentes encontram uma aplicação real …: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Lentes Funcionais: permitem resolver problemas do dia-a-dia tais como traduzir texto de diferentes idiomas, medir as dimensões de um objecto ou de uma sala, etc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Lentes para Entretenimento: permitem contar histórias, são usados em galerias de arte, em museus, em concertos de música, etc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Lentes para Compras: permitem melhorar a experiência de comprarmos, procurarmos e experimentarmos um produto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Lentes para Auto-Expressão: permitem expressar as vossas emoções, personalidade, preferências e pontos de vistas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Lentes para Jogar: permitem criar pequenos jogos ‘casual’ a solo ou em grupo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Lentes para Educação: permitem criar actividades para o ensino e aprendizagem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https://ar.snap.com/courses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S12</a:t>
            </a:r>
            <a:endParaRPr/>
          </a:p>
        </p:txBody>
      </p:sp>
      <p:sp>
        <p:nvSpPr>
          <p:cNvPr id="131" name="Google Shape;13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Agora vamos começar as actividades de criação de lentes recorrendo a </a:t>
            </a:r>
            <a:r>
              <a:rPr lang="en-US" i="1"/>
              <a:t>templates</a:t>
            </a:r>
            <a:r>
              <a:rPr lang="en-US" i="0"/>
              <a:t> do tipo ‘Beginner’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S14</a:t>
            </a:r>
            <a:endParaRPr/>
          </a:p>
        </p:txBody>
      </p:sp>
      <p:sp>
        <p:nvSpPr>
          <p:cNvPr id="148" name="Google Shape;14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(referência para o formador: visualizar este vídeo)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 Paint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https://www.youtube.com/watch?v=A45wYrVg4EM&amp;t=1s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Lens Studio é uma ferramenta software que permite … 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criar experiências de Realidade Aumentada nos vossos smartphones e/ou tablets e/ou computadores pessoais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criar lentes Snapchat, como aqueles que experimentaram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testar lentes em tempo-real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… serem criativos! pois podem criar as vossas próprias lentes, logo, as vossas próprias experiências personalizadas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Existem 2 tipos de experiências principais: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Face Lenses (experiências que recorrem à câmera frontal)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-US"/>
              <a:t>World Lenses (experiências que recorrem à câmera posterior/traseira)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Lens Studio Screen - https://heartbeat.comet.ml/adding-images-in-lens-studio-basics-b6229bfb497f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Face and World Lenses - https://ar.snap.com/beginners-course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Front and back cameras - https://www.vectorstock.com/royalty-free-vector/smartphone-gadget-didigtal-front-and-back-view-vector-18655172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S1</a:t>
            </a:r>
            <a:endParaRPr/>
          </a:p>
        </p:txBody>
      </p:sp>
      <p:sp>
        <p:nvSpPr>
          <p:cNvPr id="31" name="Google Shape;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(referência para o formador: visualizar este vídeo)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Distort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https://www.youtube.com/watch?v=IGjtOpxf7e0&amp;t=2s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 o que são as Lentes?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São experiências de Realidade Aumentada usadas para adicionar efeitos e fundos às fotos e vídeos que vocês capturam no Snapchat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Lens Studio inclui vários </a:t>
            </a:r>
            <a:r>
              <a:rPr lang="en-US" i="1"/>
              <a:t>templates</a:t>
            </a:r>
            <a:r>
              <a:rPr lang="en-US" i="0"/>
              <a:t>, isto é, projectos de base</a:t>
            </a:r>
            <a:r>
              <a:rPr lang="en-US"/>
              <a:t> para que possam dar o ‘pontapé de saída’ e criar lentes do Snapchat.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Podem criar pelo menos #21 tipos de lentes … aqui está uma “pequena lista”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S2</a:t>
            </a:r>
            <a:endParaRPr/>
          </a:p>
        </p:txBody>
      </p:sp>
      <p:sp>
        <p:nvSpPr>
          <p:cNvPr id="47" name="Google Shape;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(referência para o formador: visualizar este vídeo)</a:t>
            </a:r>
            <a:endParaRPr b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Segmentation: Adding a background to a Snapchat Lens</a:t>
            </a:r>
            <a:endParaRPr b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https://www.youtube.com/watch?v=vHmOCeK0hw8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/>
          </a:p>
        </p:txBody>
      </p:sp>
      <p:sp>
        <p:nvSpPr>
          <p:cNvPr id="270" name="Google Shape;27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8" name="Google Shape;28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https://www.slidescarnival.com/</a:t>
            </a:r>
            <a:endParaRPr/>
          </a:p>
        </p:txBody>
      </p:sp>
      <p:sp>
        <p:nvSpPr>
          <p:cNvPr id="294" name="Google Shape;29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Como já perceberam, tudo isto funciona à base de câmaras e video.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Eis os objectos que o Snapchat é capaz de reconhecer (</a:t>
            </a:r>
            <a:r>
              <a:rPr lang="en-US" i="1"/>
              <a:t>recognize</a:t>
            </a:r>
            <a:r>
              <a:rPr lang="en-US"/>
              <a:t>) e seguir (</a:t>
            </a:r>
            <a:r>
              <a:rPr lang="en-US" i="1"/>
              <a:t>tracking</a:t>
            </a:r>
            <a:r>
              <a:rPr lang="en-US"/>
              <a:t>) muito bem.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Women head and neck - https://pixabay.com/vectors/woman-head-line-art-geometric-3d-7469272/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Man full body - https://pixabay.com/vectors/man-wireframe-low-poly-polygons-2773490/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Woman hand - https://pt.depositphotos.com/stock-photos/wireframe-hand.html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Woman legs and feet - https://www.shutterstock.com/search/wire-frame-woman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Cat – https://www.dreamstime.com/illustration/cat-wireframe.html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Dog - https://www.istockphoto.com/pt/vetorial/wireframe-of-a-lying-dog-from-black-lines-isolated-on-white-background-3d-vector-gm1352016907-427560984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----------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S3</a:t>
            </a:r>
            <a:endParaRPr/>
          </a:p>
        </p:txBody>
      </p:sp>
      <p:sp>
        <p:nvSpPr>
          <p:cNvPr id="55" name="Google Shape;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Antes de continuar, vamos ver este video que dá uma visão geral do que é o Lens Studio (exibir até ao minuto 02:30)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(ir falando por cima, indicando/apontando cada componente da interface Home Screen e do Workspace)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(ir falando por cima, explicando para que serve cada componente das interfaces de forma breve)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S4</a:t>
            </a:r>
            <a:endParaRPr/>
          </a:p>
        </p:txBody>
      </p:sp>
      <p:sp>
        <p:nvSpPr>
          <p:cNvPr id="66" name="Google Shape;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Como tiveram a oportunidade de ver no video, a criação de um lente começa com 2 passos: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1º - no </a:t>
            </a:r>
            <a:r>
              <a:rPr lang="en-US" b="1"/>
              <a:t>Home Screen, </a:t>
            </a:r>
            <a:r>
              <a:rPr lang="en-US"/>
              <a:t>escolhem um template 🡪 vai gerar um novo </a:t>
            </a:r>
            <a:r>
              <a:rPr lang="en-US" b="1"/>
              <a:t>Project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2º - depois surge um </a:t>
            </a:r>
            <a:r>
              <a:rPr lang="en-US" b="1"/>
              <a:t>Workspace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Estes são os painéis principais do Lens Studio (apontar e explicar de forma breve cada um deles)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S9</a:t>
            </a:r>
            <a:endParaRPr/>
          </a:p>
        </p:txBody>
      </p:sp>
      <p:sp>
        <p:nvSpPr>
          <p:cNvPr id="73" name="Google Shape;7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Por “debaixo” de cada painel encontraram muitas muitas muitas opções disponíveis.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Não se preocupem pois não vão usar nem um décimo destas opções.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Esta imagem serve apenas para vos informar que o Lens Studio oferece muitas opções para construir as mais variadas e mais criativas lentes.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S9.i</a:t>
            </a:r>
            <a:endParaRPr/>
          </a:p>
        </p:txBody>
      </p:sp>
      <p:sp>
        <p:nvSpPr>
          <p:cNvPr id="91" name="Google Shape;9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Por “debaixo” de cada painel encontraram muitas muitas muitas opções disponíveis.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Não se preocupem pois não vão usar nem um décimo destas opções.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Esta imagem serve apenas para vos informar que o Lens Studio oferece muitas opções para construir as mais variadas e mais criativas lentes.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S9.i</a:t>
            </a:r>
            <a:endParaRPr/>
          </a:p>
        </p:txBody>
      </p:sp>
      <p:sp>
        <p:nvSpPr>
          <p:cNvPr id="101" name="Google Shape;10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Por “debaixo” de cada painel encontraram muitas muitas muitas opções disponíveis.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Não se preocupem pois não vão usar nem um décimo destas opções.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Esta imagem serve apenas para vos informar que o Lens Studio oferece muitas opções para construir as mais variadas e mais criativas lentes.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------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S9.i</a:t>
            </a:r>
            <a:endParaRPr/>
          </a:p>
        </p:txBody>
      </p:sp>
      <p:sp>
        <p:nvSpPr>
          <p:cNvPr id="118" name="Google Shape;1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7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7" name="Google Shape;7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8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9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27"/>
          <p:cNvSpPr/>
          <p:nvPr/>
        </p:nvSpPr>
        <p:spPr>
          <a:xfrm>
            <a:off x="266646" y="294968"/>
            <a:ext cx="17696889" cy="9704441"/>
          </a:xfrm>
          <a:custGeom>
            <a:avLst/>
            <a:gdLst/>
            <a:ahLst/>
            <a:cxnLst/>
            <a:rect l="l" t="t" r="r" b="b"/>
            <a:pathLst>
              <a:path w="1878436" h="982082" extrusionOk="0">
                <a:moveTo>
                  <a:pt x="7500" y="0"/>
                </a:moveTo>
                <a:lnTo>
                  <a:pt x="1870936" y="0"/>
                </a:lnTo>
                <a:cubicBezTo>
                  <a:pt x="1872925" y="0"/>
                  <a:pt x="1874832" y="790"/>
                  <a:pt x="1876239" y="2197"/>
                </a:cubicBezTo>
                <a:cubicBezTo>
                  <a:pt x="1877645" y="3603"/>
                  <a:pt x="1878436" y="5511"/>
                  <a:pt x="1878436" y="7500"/>
                </a:cubicBezTo>
                <a:lnTo>
                  <a:pt x="1878436" y="974582"/>
                </a:lnTo>
                <a:cubicBezTo>
                  <a:pt x="1878436" y="976571"/>
                  <a:pt x="1877645" y="978479"/>
                  <a:pt x="1876239" y="979886"/>
                </a:cubicBezTo>
                <a:cubicBezTo>
                  <a:pt x="1874832" y="981292"/>
                  <a:pt x="1872925" y="982082"/>
                  <a:pt x="1870936" y="982082"/>
                </a:cubicBezTo>
                <a:lnTo>
                  <a:pt x="7500" y="982082"/>
                </a:lnTo>
                <a:cubicBezTo>
                  <a:pt x="5511" y="982082"/>
                  <a:pt x="3603" y="981292"/>
                  <a:pt x="2197" y="979886"/>
                </a:cubicBezTo>
                <a:cubicBezTo>
                  <a:pt x="790" y="978479"/>
                  <a:pt x="0" y="976571"/>
                  <a:pt x="0" y="974582"/>
                </a:cubicBezTo>
                <a:lnTo>
                  <a:pt x="0" y="7500"/>
                </a:lnTo>
                <a:cubicBezTo>
                  <a:pt x="0" y="5511"/>
                  <a:pt x="790" y="3603"/>
                  <a:pt x="2197" y="2197"/>
                </a:cubicBezTo>
                <a:cubicBezTo>
                  <a:pt x="3603" y="790"/>
                  <a:pt x="5511" y="0"/>
                  <a:pt x="7500" y="0"/>
                </a:cubicBez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7"/>
          <p:cNvCxnSpPr/>
          <p:nvPr/>
        </p:nvCxnSpPr>
        <p:spPr>
          <a:xfrm>
            <a:off x="266646" y="1917038"/>
            <a:ext cx="17696825" cy="0"/>
          </a:xfrm>
          <a:prstGeom prst="straightConnector1">
            <a:avLst/>
          </a:prstGeom>
          <a:noFill/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7"/>
          <p:cNvSpPr txBox="1"/>
          <p:nvPr/>
        </p:nvSpPr>
        <p:spPr>
          <a:xfrm>
            <a:off x="579459" y="563608"/>
            <a:ext cx="239971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Lens Studio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Mini-Workshop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GirlsSTEAM 2023</a:t>
            </a:r>
            <a:endParaRPr/>
          </a:p>
        </p:txBody>
      </p:sp>
      <p:pic>
        <p:nvPicPr>
          <p:cNvPr id="14" name="Google Shape;1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1003" y="476648"/>
            <a:ext cx="1128965" cy="132228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36.png"/><Relationship Id="rId3" Type="http://schemas.microsoft.com/office/2007/relationships/media" Target="../media/media2.mp4"/><Relationship Id="rId21" Type="http://schemas.openxmlformats.org/officeDocument/2006/relationships/image" Target="../media/image39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35.png"/><Relationship Id="rId2" Type="http://schemas.openxmlformats.org/officeDocument/2006/relationships/video" Target="../media/media1.mp4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3.png"/><Relationship Id="rId10" Type="http://schemas.openxmlformats.org/officeDocument/2006/relationships/video" Target="../media/media5.mp4"/><Relationship Id="rId19" Type="http://schemas.openxmlformats.org/officeDocument/2006/relationships/image" Target="../media/image37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CshQhKnN7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69768" y="0"/>
            <a:ext cx="2703766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638777" y="841203"/>
            <a:ext cx="13665054" cy="1314168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638777" y="3406543"/>
            <a:ext cx="7634366" cy="1927457"/>
          </a:xfrm>
          <a:prstGeom prst="rect">
            <a:avLst/>
          </a:prstGeom>
          <a:solidFill>
            <a:srgbClr val="7030A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38777" y="5944797"/>
            <a:ext cx="7177166" cy="1419593"/>
          </a:xfrm>
          <a:prstGeom prst="rect">
            <a:avLst/>
          </a:prstGeom>
          <a:solidFill>
            <a:srgbClr val="FFC0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638777" y="7802561"/>
            <a:ext cx="7634366" cy="1419594"/>
          </a:xfrm>
          <a:prstGeom prst="rect">
            <a:avLst/>
          </a:prstGeom>
          <a:solidFill>
            <a:srgbClr val="00B0F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769403" y="841203"/>
            <a:ext cx="14231106" cy="826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Lens Studio Mini-Workshop</a:t>
            </a:r>
            <a:endParaRPr sz="8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Como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criar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lentes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de </a:t>
            </a:r>
            <a:endParaRPr dirty="0"/>
          </a:p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Realidade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Aumentada</a:t>
            </a:r>
            <a:endParaRPr sz="5400" b="1" i="0" u="none" strike="noStrike" cap="none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1" i="0" u="none" strike="noStrike" cap="none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GirlsSTEAM</a:t>
            </a:r>
            <a:r>
              <a:rPr lang="en-US" sz="3600" b="1" i="0" u="none" strike="noStrike" cap="none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2023 @ </a:t>
            </a:r>
            <a:r>
              <a:rPr lang="en-US" sz="3600" b="1" i="0" u="none" strike="noStrike" cap="none" dirty="0" err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Taguspark</a:t>
            </a:r>
            <a:endParaRPr sz="3600" b="1" i="0" u="none" strike="noStrike" cap="none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27 de Abril</a:t>
            </a:r>
            <a:endParaRPr dirty="0"/>
          </a:p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Formadores</a:t>
            </a:r>
            <a:endParaRPr sz="3600" b="0" i="0" u="none" strike="noStrike" cap="none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João Gaspar     Luís Costa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Do que precisam?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9932" y="2563543"/>
            <a:ext cx="11008135" cy="727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4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Aplicações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4"/>
          <p:cNvSpPr txBox="1"/>
          <p:nvPr/>
        </p:nvSpPr>
        <p:spPr>
          <a:xfrm>
            <a:off x="-3092306" y="3645039"/>
            <a:ext cx="543307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Lentes</a:t>
            </a:r>
            <a:endParaRPr sz="2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Funcionais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51253" y="2483858"/>
            <a:ext cx="3322637" cy="332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785004" y="2483860"/>
            <a:ext cx="3322637" cy="332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381449" y="2483858"/>
            <a:ext cx="3322637" cy="3322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4"/>
          <p:cNvSpPr txBox="1"/>
          <p:nvPr/>
        </p:nvSpPr>
        <p:spPr>
          <a:xfrm>
            <a:off x="3129033" y="3645039"/>
            <a:ext cx="543307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Lentes p/</a:t>
            </a:r>
            <a:endParaRPr/>
          </a:p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Entretenimento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4"/>
          <p:cNvSpPr txBox="1"/>
          <p:nvPr/>
        </p:nvSpPr>
        <p:spPr>
          <a:xfrm>
            <a:off x="8737890" y="3645039"/>
            <a:ext cx="543307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Lentes p/</a:t>
            </a:r>
            <a:endParaRPr/>
          </a:p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Compras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551251" y="6230444"/>
            <a:ext cx="3322637" cy="3322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4"/>
          <p:cNvSpPr txBox="1"/>
          <p:nvPr/>
        </p:nvSpPr>
        <p:spPr>
          <a:xfrm>
            <a:off x="-3092306" y="6967674"/>
            <a:ext cx="5433075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Lentes p/</a:t>
            </a:r>
            <a:endParaRPr/>
          </a:p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Auto-</a:t>
            </a:r>
            <a:endParaRPr/>
          </a:p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-Expressão</a:t>
            </a:r>
            <a:endParaRPr/>
          </a:p>
        </p:txBody>
      </p:sp>
      <p:sp>
        <p:nvSpPr>
          <p:cNvPr id="142" name="Google Shape;142;p44"/>
          <p:cNvSpPr txBox="1"/>
          <p:nvPr/>
        </p:nvSpPr>
        <p:spPr>
          <a:xfrm>
            <a:off x="3129033" y="6967674"/>
            <a:ext cx="543307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Lentes p/</a:t>
            </a:r>
            <a:endParaRPr/>
          </a:p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Jogar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4"/>
          <p:cNvSpPr txBox="1"/>
          <p:nvPr/>
        </p:nvSpPr>
        <p:spPr>
          <a:xfrm>
            <a:off x="8737890" y="6967674"/>
            <a:ext cx="543307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Lentes p/</a:t>
            </a:r>
            <a:endParaRPr/>
          </a:p>
          <a:p>
            <a:pPr marL="0" marR="0" lvl="1" indent="0" algn="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Educação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4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785003" y="6230443"/>
            <a:ext cx="3322637" cy="332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381448" y="6230443"/>
            <a:ext cx="3322637" cy="332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unctional Lenses">
            <a:hlinkClick r:id="" action="ppaction://media"/>
            <a:extLst>
              <a:ext uri="{FF2B5EF4-FFF2-40B4-BE49-F238E27FC236}">
                <a16:creationId xmlns:a16="http://schemas.microsoft.com/office/drawing/2014/main" id="{37B276BD-500B-DC6B-2E84-3904A2CE9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573615" y="2483856"/>
            <a:ext cx="3322637" cy="3322637"/>
          </a:xfrm>
          <a:prstGeom prst="rect">
            <a:avLst/>
          </a:prstGeom>
        </p:spPr>
      </p:pic>
      <p:pic>
        <p:nvPicPr>
          <p:cNvPr id="3" name="Entertainment Lenses">
            <a:hlinkClick r:id="" action="ppaction://media"/>
            <a:extLst>
              <a:ext uri="{FF2B5EF4-FFF2-40B4-BE49-F238E27FC236}">
                <a16:creationId xmlns:a16="http://schemas.microsoft.com/office/drawing/2014/main" id="{0E330486-17EC-661D-25AB-1B760A52AB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832118" y="2483855"/>
            <a:ext cx="3322637" cy="3322637"/>
          </a:xfrm>
          <a:prstGeom prst="rect">
            <a:avLst/>
          </a:prstGeom>
        </p:spPr>
      </p:pic>
      <p:pic>
        <p:nvPicPr>
          <p:cNvPr id="4" name="Shopping Lenses">
            <a:hlinkClick r:id="" action="ppaction://media"/>
            <a:extLst>
              <a:ext uri="{FF2B5EF4-FFF2-40B4-BE49-F238E27FC236}">
                <a16:creationId xmlns:a16="http://schemas.microsoft.com/office/drawing/2014/main" id="{526CDB55-D5D5-108F-E7B4-690FB7082E0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4381448" y="2483855"/>
            <a:ext cx="3322637" cy="3322637"/>
          </a:xfrm>
          <a:prstGeom prst="rect">
            <a:avLst/>
          </a:prstGeom>
        </p:spPr>
      </p:pic>
      <p:pic>
        <p:nvPicPr>
          <p:cNvPr id="5" name="Self-Expression Lenses">
            <a:hlinkClick r:id="" action="ppaction://media"/>
            <a:extLst>
              <a:ext uri="{FF2B5EF4-FFF2-40B4-BE49-F238E27FC236}">
                <a16:creationId xmlns:a16="http://schemas.microsoft.com/office/drawing/2014/main" id="{85FC3C0D-4605-17B0-8362-29429FD1C03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580306" y="6239450"/>
            <a:ext cx="3322637" cy="3322637"/>
          </a:xfrm>
          <a:prstGeom prst="rect">
            <a:avLst/>
          </a:prstGeom>
        </p:spPr>
      </p:pic>
      <p:pic>
        <p:nvPicPr>
          <p:cNvPr id="6" name="Interactive Play Lenses">
            <a:hlinkClick r:id="" action="ppaction://media"/>
            <a:extLst>
              <a:ext uri="{FF2B5EF4-FFF2-40B4-BE49-F238E27FC236}">
                <a16:creationId xmlns:a16="http://schemas.microsoft.com/office/drawing/2014/main" id="{CCE4A8BC-A9CE-FB4B-D8CC-E906DA5A568B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814058" y="6239450"/>
            <a:ext cx="3322637" cy="3322637"/>
          </a:xfrm>
          <a:prstGeom prst="rect">
            <a:avLst/>
          </a:prstGeom>
        </p:spPr>
      </p:pic>
      <p:pic>
        <p:nvPicPr>
          <p:cNvPr id="7" name="Education Lenses">
            <a:hlinkClick r:id="" action="ppaction://media"/>
            <a:extLst>
              <a:ext uri="{FF2B5EF4-FFF2-40B4-BE49-F238E27FC236}">
                <a16:creationId xmlns:a16="http://schemas.microsoft.com/office/drawing/2014/main" id="{4D24666E-3097-3293-EEBB-62B415F0881F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4398316" y="6239450"/>
            <a:ext cx="3322637" cy="3322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5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9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2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25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19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8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1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Templates (‘Beginner’)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761" y="2184993"/>
            <a:ext cx="13566478" cy="723545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5"/>
          <p:cNvSpPr/>
          <p:nvPr/>
        </p:nvSpPr>
        <p:spPr>
          <a:xfrm>
            <a:off x="765545" y="3381153"/>
            <a:ext cx="1360967" cy="78681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5"/>
          <p:cNvSpPr/>
          <p:nvPr/>
        </p:nvSpPr>
        <p:spPr>
          <a:xfrm rot="2945095">
            <a:off x="6510668" y="2832552"/>
            <a:ext cx="1360967" cy="78681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6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6"/>
          <p:cNvSpPr txBox="1"/>
          <p:nvPr/>
        </p:nvSpPr>
        <p:spPr>
          <a:xfrm>
            <a:off x="2628237" y="2484692"/>
            <a:ext cx="13031525" cy="7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 Seleccionar o template correcto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Abrir o Lens Studio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#1.2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canto superior esquerdo, clicar em “Templates”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#1.3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Selecionar o 'Template' identificado como ‘Face Paint’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7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7"/>
          <p:cNvSpPr txBox="1"/>
          <p:nvPr/>
        </p:nvSpPr>
        <p:spPr>
          <a:xfrm>
            <a:off x="2623373" y="2484692"/>
            <a:ext cx="13041254" cy="35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#2 Eleger o ‘preview’ egocêntrico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#2.1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'Preview', mudar de 'Multimedia Preview' para 'Webcam Preview'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8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8"/>
          <p:cNvSpPr txBox="1"/>
          <p:nvPr/>
        </p:nvSpPr>
        <p:spPr>
          <a:xfrm>
            <a:off x="2623373" y="2484692"/>
            <a:ext cx="13041254" cy="421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 Explorar as diferentes máscaras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'Objects', selecionar e desmarcar as diferentes opções disponibilizadas para ‘Face Paint’ (Paint, Bird, Flower, Swan, Koi, Dripping)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9"/>
          <p:cNvSpPr txBox="1"/>
          <p:nvPr/>
        </p:nvSpPr>
        <p:spPr>
          <a:xfrm>
            <a:off x="2623373" y="2484692"/>
            <a:ext cx="13041254" cy="620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 Distorcer a máscara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'Objects', por debaixo de 'Face Paint Template [REMOVE ME]', abrir a opção 'Paint' e seleccionar 'FacePaint’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#4.2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painel 'Scene', selecionar diferentes pontos chave (ou pontos âncora) e movê-los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0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0"/>
          <p:cNvSpPr txBox="1"/>
          <p:nvPr/>
        </p:nvSpPr>
        <p:spPr>
          <a:xfrm>
            <a:off x="2623373" y="2484692"/>
            <a:ext cx="13041254" cy="35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#5 Visualizar os pontos âncora da face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#5.1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Desmarcar 'Face Paint Template [REMOVE ME]' e seleccionar 'Face Paint Source'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1"/>
          <p:cNvSpPr txBox="1"/>
          <p:nvPr/>
        </p:nvSpPr>
        <p:spPr>
          <a:xfrm>
            <a:off x="2623373" y="2484692"/>
            <a:ext cx="13041254" cy="487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 Colocar uma nova máscara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Desmarcar 'Face Paint Template [REMOVE ME]’ assim como o 'Face Paint Source’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#6.2 🡪 continua no próximo slide …</a:t>
            </a:r>
            <a:endParaRPr sz="33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2"/>
          <p:cNvSpPr txBox="1"/>
          <p:nvPr/>
        </p:nvSpPr>
        <p:spPr>
          <a:xfrm>
            <a:off x="2623373" y="2484692"/>
            <a:ext cx="13041254" cy="620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 Colocar uma nova máscara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#6.3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Arrastar as 2 imagens facultadas para dentro do painel 'Resources’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4350" marR="0" lvl="1" indent="-5143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AutoNum type="arabicPeriod"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david bowie starman.png</a:t>
            </a:r>
            <a:endParaRPr/>
          </a:p>
          <a:p>
            <a:pPr marL="514350" marR="0" lvl="1" indent="-5143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AutoNum type="arabicPeriod"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 - holes for eyes mouth nostrils.png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#6.4 🡪 continua no próximo slide …</a:t>
            </a:r>
            <a:endParaRPr sz="33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O que é o Lens Studio?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11" descr="Adding Images in Lens Studio: Basics | by Ann Wambui | Heartbe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955" y="2991146"/>
            <a:ext cx="7489330" cy="456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1"/>
          <p:cNvPicPr preferRelativeResize="0"/>
          <p:nvPr/>
        </p:nvPicPr>
        <p:blipFill rotWithShape="1">
          <a:blip r:embed="rId4">
            <a:alphaModFix/>
          </a:blip>
          <a:srcRect l="10453" r="32215"/>
          <a:stretch/>
        </p:blipFill>
        <p:spPr>
          <a:xfrm>
            <a:off x="8465108" y="2991146"/>
            <a:ext cx="4657737" cy="456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1"/>
          <p:cNvPicPr preferRelativeResize="0"/>
          <p:nvPr/>
        </p:nvPicPr>
        <p:blipFill rotWithShape="1">
          <a:blip r:embed="rId5">
            <a:alphaModFix/>
          </a:blip>
          <a:srcRect r="42669"/>
          <a:stretch/>
        </p:blipFill>
        <p:spPr>
          <a:xfrm>
            <a:off x="12992308" y="2991145"/>
            <a:ext cx="4657737" cy="456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27210" y="7946008"/>
            <a:ext cx="815732" cy="154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79840" y="7946008"/>
            <a:ext cx="808699" cy="154004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/>
          <p:nvPr/>
        </p:nvSpPr>
        <p:spPr>
          <a:xfrm>
            <a:off x="1601614" y="7800460"/>
            <a:ext cx="5433075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Lens Studio GUI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"/>
          <p:cNvSpPr txBox="1"/>
          <p:nvPr/>
        </p:nvSpPr>
        <p:spPr>
          <a:xfrm>
            <a:off x="1601613" y="8500460"/>
            <a:ext cx="5433075" cy="54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interface gráfica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1"/>
          <p:cNvSpPr txBox="1"/>
          <p:nvPr/>
        </p:nvSpPr>
        <p:spPr>
          <a:xfrm>
            <a:off x="8541357" y="7814817"/>
            <a:ext cx="2346571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Lens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 txBox="1"/>
          <p:nvPr/>
        </p:nvSpPr>
        <p:spPr>
          <a:xfrm>
            <a:off x="8525093" y="8400051"/>
            <a:ext cx="3474413" cy="108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experiências com a </a:t>
            </a:r>
            <a:endParaRPr/>
          </a:p>
          <a:p>
            <a:pPr marL="0" marR="0" lvl="1" indent="0" algn="l" rtl="0">
              <a:lnSpc>
                <a:spcPct val="13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câmara frontal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 txBox="1"/>
          <p:nvPr/>
        </p:nvSpPr>
        <p:spPr>
          <a:xfrm>
            <a:off x="13202904" y="7814817"/>
            <a:ext cx="2604604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World Lens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/>
          <p:nvPr/>
        </p:nvSpPr>
        <p:spPr>
          <a:xfrm>
            <a:off x="13186640" y="8400051"/>
            <a:ext cx="3474413" cy="108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experiências com a </a:t>
            </a:r>
            <a:endParaRPr/>
          </a:p>
          <a:p>
            <a:pPr marL="0" marR="0" lvl="1" indent="0" algn="l" rtl="0">
              <a:lnSpc>
                <a:spcPct val="13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None/>
            </a:pPr>
            <a:r>
              <a:rPr lang="en-US" sz="2699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câmara traseira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3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3"/>
          <p:cNvSpPr txBox="1"/>
          <p:nvPr/>
        </p:nvSpPr>
        <p:spPr>
          <a:xfrm>
            <a:off x="2623373" y="2484692"/>
            <a:ext cx="13041254" cy="687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 Colocar uma nova máscara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#6.4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'Objects' adicionar um 'Scene Object' e um 'Face Mask’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NOTA 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'Face Mask 1' deve ser filho de 'Scene Object 0'; 'Scene Object 0' deve ser filho de 'Effects'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#6.5 🡪 continua no próximo slide …</a:t>
            </a:r>
            <a:endParaRPr sz="33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4"/>
          <p:cNvSpPr txBox="1"/>
          <p:nvPr/>
        </p:nvSpPr>
        <p:spPr>
          <a:xfrm>
            <a:off x="2623373" y="2484692"/>
            <a:ext cx="13041254" cy="687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 Colocar uma nova máscara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#6.5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Seleccionar 'Face Mask 1’.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#6.6 </a:t>
            </a: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painel 'Inspector' arrastar a imagem 'david bowie starman.png' para o campo 'Texture'.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#6.7 🡪 continua no próximo slide …</a:t>
            </a:r>
            <a:endParaRPr sz="33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5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5"/>
          <p:cNvSpPr txBox="1"/>
          <p:nvPr/>
        </p:nvSpPr>
        <p:spPr>
          <a:xfrm>
            <a:off x="2623373" y="2484692"/>
            <a:ext cx="13041254" cy="620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 Colocar uma nova máscara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#6.5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painel 'Inspector' arrastar a imagem 'face paint - holes for eyes mouth nostrils.png' para o campo 'Opacity Texture'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#6.6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painel 'Scene', selecionar diferentes pontos chave (ou pontos âncora) e movê-los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Face Paint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2623373" y="2484692"/>
            <a:ext cx="13041254" cy="487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#7 Fechar o projecto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#7.1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Carregar no 'Close to Home’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#7.2 </a:t>
            </a: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Na janela pop-up, clicar em 'Discard'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7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Distort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7"/>
          <p:cNvSpPr txBox="1"/>
          <p:nvPr/>
        </p:nvSpPr>
        <p:spPr>
          <a:xfrm>
            <a:off x="2628237" y="2484692"/>
            <a:ext cx="13031525" cy="7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 Seleccionar o template correcto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Abrir o Lens Studio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#1.2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canto superior esquerdo, clicar em “Templates”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#1.3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Selecionar o 'Template' identificado como ‘Distort’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8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Distort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8"/>
          <p:cNvSpPr txBox="1"/>
          <p:nvPr/>
        </p:nvSpPr>
        <p:spPr>
          <a:xfrm>
            <a:off x="2623373" y="2484692"/>
            <a:ext cx="13041254" cy="35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#2 Eleger o ‘preview’ egocêntrico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#2.1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'Preview', mudar de 'Multimedia Preview' para 'Webcam Preview'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9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Distort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9"/>
          <p:cNvSpPr txBox="1"/>
          <p:nvPr/>
        </p:nvSpPr>
        <p:spPr>
          <a:xfrm>
            <a:off x="2623373" y="2484692"/>
            <a:ext cx="13041254" cy="487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 Adicionar um ‘olho mutante’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'Objects', desmarcar 'Face Liquify - Eyes' e desmarcar 'Face Stretch [EDIT_ME]’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#3.2 🡪 continua no próximo slide …</a:t>
            </a: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0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Distort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0"/>
          <p:cNvSpPr txBox="1"/>
          <p:nvPr/>
        </p:nvSpPr>
        <p:spPr>
          <a:xfrm>
            <a:off x="2623373" y="2484692"/>
            <a:ext cx="13041254" cy="687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 Adicionar um ‘olho mutante’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#3.2 </a:t>
            </a: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'Objects', clicar sobre 'Face Inset [EDIT_ME]', no painel 'Inspector' alterar o campo 'Face Region' de 'Mouth' para 'Left Eye' (ou 'Right Eye’)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#3.3</a:t>
            </a: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painel 'Scene', clicar sobre o 'olho mutante' e arrastá-lo para o centro da testa (piscar o olho esquerdo ou o direito)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1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Distort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1"/>
          <p:cNvSpPr txBox="1"/>
          <p:nvPr/>
        </p:nvSpPr>
        <p:spPr>
          <a:xfrm>
            <a:off x="2623373" y="2484692"/>
            <a:ext cx="13041254" cy="35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 Distorcer a face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'Objects', seleccionar 'Face Stretch [EDIT_ME], selecionar diferentes pontos chave (ou pontos âncora) e movê-los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2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Distort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2"/>
          <p:cNvSpPr txBox="1"/>
          <p:nvPr/>
        </p:nvSpPr>
        <p:spPr>
          <a:xfrm>
            <a:off x="2623373" y="2484692"/>
            <a:ext cx="13041254" cy="487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#5 Fechar o projecto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#5.1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Carregar no 'Close to Home’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#5.2 </a:t>
            </a: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Na janela pop-up, clicar em 'Discard'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Lentes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8"/>
          <p:cNvSpPr txBox="1"/>
          <p:nvPr/>
        </p:nvSpPr>
        <p:spPr>
          <a:xfrm>
            <a:off x="10770774" y="2182538"/>
            <a:ext cx="3312041" cy="753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Object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Cat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Dog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Cats and Dogs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Hand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Nails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Shoulder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Upper Body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Full Body Tracking</a:t>
            </a:r>
            <a:b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endParaRPr sz="22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Object Tracking 3D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Full Body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Hand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Hand Segmentation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Hand Segmentation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Nails Segmentation</a:t>
            </a:r>
            <a:endParaRPr/>
          </a:p>
        </p:txBody>
      </p:sp>
      <p:sp>
        <p:nvSpPr>
          <p:cNvPr id="51" name="Google Shape;51;p18"/>
          <p:cNvSpPr txBox="1"/>
          <p:nvPr/>
        </p:nvSpPr>
        <p:spPr>
          <a:xfrm>
            <a:off x="14486861" y="2182538"/>
            <a:ext cx="3312041" cy="538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Marker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Image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Snapcode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Location Tracking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TCL Chinese Theater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US Capitol Building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Flatiron Building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Buckingham Palace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Eiffel Tower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Custom Location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World Location</a:t>
            </a:r>
            <a:endParaRPr/>
          </a:p>
        </p:txBody>
      </p:sp>
      <p:pic>
        <p:nvPicPr>
          <p:cNvPr id="52" name="Google Shape;52;p18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434" y="2182538"/>
            <a:ext cx="8330566" cy="755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3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Segmentation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3"/>
          <p:cNvSpPr txBox="1"/>
          <p:nvPr/>
        </p:nvSpPr>
        <p:spPr>
          <a:xfrm>
            <a:off x="2628237" y="2484692"/>
            <a:ext cx="13031525" cy="7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 Seleccionar o template correcto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Abrir o Lens Studio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#1.2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canto superior esquerdo, clicar em “Templates”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#1.3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Selecionar o 'Template' identificado como 'Segmentation’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4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Segmentation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4"/>
          <p:cNvSpPr txBox="1"/>
          <p:nvPr/>
        </p:nvSpPr>
        <p:spPr>
          <a:xfrm>
            <a:off x="2623373" y="2484692"/>
            <a:ext cx="13041254" cy="354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#2 Eleger o ‘preview’ egocêntrico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#2.1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'Preview', mudar de 'Multimedia Preview' para 'Webcam Preview'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5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Segmentation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5"/>
          <p:cNvSpPr txBox="1"/>
          <p:nvPr/>
        </p:nvSpPr>
        <p:spPr>
          <a:xfrm>
            <a:off x="2623373" y="2484692"/>
            <a:ext cx="13041254" cy="554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 Importar fundos de imagem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#3.1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Arrastar as 3 imagens facultadas para dentro do painel 'Resources’</a:t>
            </a:r>
            <a:endParaRPr/>
          </a:p>
          <a:p>
            <a:pPr marL="514350" marR="0" lvl="6" indent="-30480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14350" marR="0" lvl="6" indent="-5143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AutoNum type="arabicPeriod"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Mugshot.png</a:t>
            </a:r>
            <a:endParaRPr/>
          </a:p>
          <a:p>
            <a:pPr marL="514350" marR="0" lvl="6" indent="-5143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AutoNum type="arabicPeriod"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Metro Goldywyn Mayer Logo.jpg</a:t>
            </a:r>
            <a:endParaRPr/>
          </a:p>
          <a:p>
            <a:pPr marL="514350" marR="0" lvl="6" indent="-51435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AutoNum type="arabicPeriod"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The Moon.png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6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Segmentation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6"/>
          <p:cNvSpPr txBox="1"/>
          <p:nvPr/>
        </p:nvSpPr>
        <p:spPr>
          <a:xfrm>
            <a:off x="2623373" y="2484692"/>
            <a:ext cx="13041254" cy="687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 Mudar a imagem de fundo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Sob o painel 'Objects', selecionar 'SegmentationController [EDIT_ME]'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#4.2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painel 'Inspector', desmarcar a opção 'Tiled'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#4.3 🡪 continua no próximo slide …</a:t>
            </a: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7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Segmentation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7"/>
          <p:cNvSpPr txBox="1"/>
          <p:nvPr/>
        </p:nvSpPr>
        <p:spPr>
          <a:xfrm>
            <a:off x="2623373" y="2484692"/>
            <a:ext cx="13041254" cy="620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 Mudar a imagem de fundo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#4.3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painel 'Inspector' arrastar a imagem 'The Moon.png' para o campo 'Image Texture’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#4.4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painel 'Inspector' arrastar outra das imagens facultadas para o campo 'Image Texture'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8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Segmentation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8"/>
          <p:cNvSpPr txBox="1"/>
          <p:nvPr/>
        </p:nvSpPr>
        <p:spPr>
          <a:xfrm>
            <a:off x="2623373" y="2484692"/>
            <a:ext cx="13041254" cy="487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#5 Fechar o projecto</a:t>
            </a:r>
            <a:endParaRPr sz="4400" b="1" i="0" u="none" strike="noStrike" cap="none">
              <a:solidFill>
                <a:srgbClr val="FABD7C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#5.1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Carregar no 'Close to Home’ 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Passo #5.2 </a:t>
            </a:r>
            <a:endParaRPr sz="3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Na janela pop-up, clicar em 'Discard'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9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Créditos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69" descr="SlidesCarnival: Templates PowerPoint grátis e temas do Google Slid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9793" y="5201606"/>
            <a:ext cx="10228414" cy="245660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9"/>
          <p:cNvSpPr txBox="1"/>
          <p:nvPr/>
        </p:nvSpPr>
        <p:spPr>
          <a:xfrm>
            <a:off x="5386004" y="3451735"/>
            <a:ext cx="7770986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Template dos slides produzidos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Reconhecimento/Seguimento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20" descr="Free Man Wireframe vector and pic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5061" y="2993015"/>
            <a:ext cx="5342130" cy="532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0" descr="Free Woman Head vector and pictu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262" y="2993014"/>
            <a:ext cx="3647743" cy="532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247" y="2121147"/>
            <a:ext cx="3901778" cy="323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87080" y="2121146"/>
            <a:ext cx="1722209" cy="323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0" descr="Wireframe Of A Lying Dog From Black Lines Isolated On White Background 3d  Vector Illustration Stock Illustration - Download Image Now - iStoc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60398" y="6402960"/>
            <a:ext cx="4375572" cy="323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0" descr="Cat Wireframe Stock Illustrations – 264 Cat Wireframe Stock Illustrations,  Vectors &amp; Clipart - Dreamstim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65146" y="5808593"/>
            <a:ext cx="2555432" cy="383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 dirty="0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Video!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5"/>
          <p:cNvSpPr txBox="1"/>
          <p:nvPr/>
        </p:nvSpPr>
        <p:spPr>
          <a:xfrm>
            <a:off x="2083149" y="8578021"/>
            <a:ext cx="14121701" cy="12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Getting Started with Lens Studio Ep #1 | Lens Studio Starter Kit</a:t>
            </a:r>
            <a:endParaRPr dirty="0"/>
          </a:p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sng" strike="noStrike" cap="none" dirty="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 	KCshQhKnN7Y</a:t>
            </a:r>
            <a:endParaRPr sz="3000" b="0" i="0" u="none" strike="noStrike" cap="none" dirty="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0" name="Google Shape;70;p25" title="Getting Started with Lens Studio Ep #1 | Lens Studio Starter Ki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9513" y="2248785"/>
            <a:ext cx="10848974" cy="612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Painéis Principais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9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3372" y="2980053"/>
            <a:ext cx="10981255" cy="59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9"/>
          <p:cNvSpPr txBox="1"/>
          <p:nvPr/>
        </p:nvSpPr>
        <p:spPr>
          <a:xfrm>
            <a:off x="671945" y="3293081"/>
            <a:ext cx="2334491" cy="168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Objects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lista de objectos que podem popular a cena 3D</a:t>
            </a:r>
            <a:endParaRPr/>
          </a:p>
        </p:txBody>
      </p:sp>
      <p:sp>
        <p:nvSpPr>
          <p:cNvPr id="78" name="Google Shape;78;p39"/>
          <p:cNvSpPr txBox="1"/>
          <p:nvPr/>
        </p:nvSpPr>
        <p:spPr>
          <a:xfrm>
            <a:off x="671945" y="5931265"/>
            <a:ext cx="2334491" cy="208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Resources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recursos para adicionar aos objectos da cena 3D</a:t>
            </a:r>
            <a:endParaRPr/>
          </a:p>
        </p:txBody>
      </p:sp>
      <p:sp>
        <p:nvSpPr>
          <p:cNvPr id="79" name="Google Shape;79;p39"/>
          <p:cNvSpPr txBox="1"/>
          <p:nvPr/>
        </p:nvSpPr>
        <p:spPr>
          <a:xfrm>
            <a:off x="5579261" y="2020088"/>
            <a:ext cx="1221589" cy="87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Scene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Cena 3D</a:t>
            </a:r>
            <a:endParaRPr/>
          </a:p>
        </p:txBody>
      </p:sp>
      <p:sp>
        <p:nvSpPr>
          <p:cNvPr id="80" name="Google Shape;80;p39"/>
          <p:cNvSpPr txBox="1"/>
          <p:nvPr/>
        </p:nvSpPr>
        <p:spPr>
          <a:xfrm>
            <a:off x="5579261" y="8937896"/>
            <a:ext cx="6488048" cy="87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Logger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Aqui são impressos os erros e os avisos</a:t>
            </a:r>
            <a:endParaRPr sz="2000" b="0" i="0" u="none" strike="noStrike" cap="non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1" name="Google Shape;81;p39"/>
          <p:cNvSpPr txBox="1"/>
          <p:nvPr/>
        </p:nvSpPr>
        <p:spPr>
          <a:xfrm>
            <a:off x="10374250" y="2020087"/>
            <a:ext cx="5336805" cy="87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Inspector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Lista de atributos de um objecto ou recurso</a:t>
            </a:r>
            <a:endParaRPr sz="2000" b="0" i="0" u="none" strike="noStrike" cap="none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2" name="Google Shape;82;p39"/>
          <p:cNvSpPr txBox="1"/>
          <p:nvPr/>
        </p:nvSpPr>
        <p:spPr>
          <a:xfrm>
            <a:off x="14847952" y="4300983"/>
            <a:ext cx="2334491" cy="127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ABD7C"/>
                </a:solidFill>
                <a:latin typeface="Josefin Sans"/>
                <a:ea typeface="Josefin Sans"/>
                <a:cs typeface="Josefin Sans"/>
                <a:sym typeface="Josefin Sans"/>
              </a:rPr>
              <a:t>Preview</a:t>
            </a:r>
            <a:endParaRPr/>
          </a:p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Pré-visualizador da lente</a:t>
            </a:r>
            <a:endParaRPr/>
          </a:p>
        </p:txBody>
      </p:sp>
      <p:cxnSp>
        <p:nvCxnSpPr>
          <p:cNvPr id="83" name="Google Shape;83;p39"/>
          <p:cNvCxnSpPr>
            <a:stCxn id="77" idx="0"/>
          </p:cNvCxnSpPr>
          <p:nvPr/>
        </p:nvCxnSpPr>
        <p:spPr>
          <a:xfrm rot="-5400000" flipH="1">
            <a:off x="2656841" y="2475431"/>
            <a:ext cx="178800" cy="1814100"/>
          </a:xfrm>
          <a:prstGeom prst="bentConnector4">
            <a:avLst>
              <a:gd name="adj1" fmla="val -127852"/>
              <a:gd name="adj2" fmla="val 66422"/>
            </a:avLst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84;p39"/>
          <p:cNvCxnSpPr>
            <a:stCxn id="78" idx="2"/>
            <a:endCxn id="76" idx="1"/>
          </p:cNvCxnSpPr>
          <p:nvPr/>
        </p:nvCxnSpPr>
        <p:spPr>
          <a:xfrm rot="-5400000">
            <a:off x="1704040" y="6066432"/>
            <a:ext cx="2084400" cy="1814100"/>
          </a:xfrm>
          <a:prstGeom prst="bentConnector4">
            <a:avLst>
              <a:gd name="adj1" fmla="val -10967"/>
              <a:gd name="adj2" fmla="val 67997"/>
            </a:avLst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" name="Google Shape;85;p39"/>
          <p:cNvCxnSpPr>
            <a:stCxn id="79" idx="3"/>
          </p:cNvCxnSpPr>
          <p:nvPr/>
        </p:nvCxnSpPr>
        <p:spPr>
          <a:xfrm>
            <a:off x="6800850" y="2457516"/>
            <a:ext cx="1113000" cy="1483200"/>
          </a:xfrm>
          <a:prstGeom prst="bentConnector2">
            <a:avLst/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" name="Google Shape;86;p39"/>
          <p:cNvCxnSpPr>
            <a:stCxn id="81" idx="1"/>
          </p:cNvCxnSpPr>
          <p:nvPr/>
        </p:nvCxnSpPr>
        <p:spPr>
          <a:xfrm>
            <a:off x="10374250" y="2457514"/>
            <a:ext cx="1113000" cy="1157100"/>
          </a:xfrm>
          <a:prstGeom prst="bentConnector4">
            <a:avLst>
              <a:gd name="adj1" fmla="val -20539"/>
              <a:gd name="adj2" fmla="val 68907"/>
            </a:avLst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" name="Google Shape;87;p39"/>
          <p:cNvCxnSpPr>
            <a:stCxn id="82" idx="3"/>
            <a:endCxn id="76" idx="3"/>
          </p:cNvCxnSpPr>
          <p:nvPr/>
        </p:nvCxnSpPr>
        <p:spPr>
          <a:xfrm flipH="1">
            <a:off x="14634543" y="4940004"/>
            <a:ext cx="2547900" cy="991200"/>
          </a:xfrm>
          <a:prstGeom prst="bentConnector3">
            <a:avLst>
              <a:gd name="adj1" fmla="val -12337"/>
            </a:avLst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88;p39"/>
          <p:cNvCxnSpPr>
            <a:stCxn id="80" idx="1"/>
          </p:cNvCxnSpPr>
          <p:nvPr/>
        </p:nvCxnSpPr>
        <p:spPr>
          <a:xfrm rot="10800000" flipH="1">
            <a:off x="5579261" y="8391924"/>
            <a:ext cx="231600" cy="983400"/>
          </a:xfrm>
          <a:prstGeom prst="bentConnector4">
            <a:avLst>
              <a:gd name="adj1" fmla="val -270642"/>
              <a:gd name="adj2" fmla="val 61748"/>
            </a:avLst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E mais painéis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650" y="2793740"/>
            <a:ext cx="2266950" cy="52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0225" y="2793740"/>
            <a:ext cx="22764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5560" y="2793740"/>
            <a:ext cx="22669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48367" y="2793740"/>
            <a:ext cx="227647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0"/>
          <p:cNvSpPr txBox="1"/>
          <p:nvPr/>
        </p:nvSpPr>
        <p:spPr>
          <a:xfrm>
            <a:off x="6939022" y="8604043"/>
            <a:ext cx="5433075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Objects Panels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E ainda mais painéis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904" y="2793740"/>
            <a:ext cx="22574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7827" y="2793740"/>
            <a:ext cx="228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5576" y="2793740"/>
            <a:ext cx="22669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4600" y="2793740"/>
            <a:ext cx="22669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43341" y="2793740"/>
            <a:ext cx="22669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951060" y="2793740"/>
            <a:ext cx="22574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239655" y="2793740"/>
            <a:ext cx="22764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01417" y="6215026"/>
            <a:ext cx="2276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402112" y="6215026"/>
            <a:ext cx="226695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1"/>
          <p:cNvSpPr txBox="1"/>
          <p:nvPr/>
        </p:nvSpPr>
        <p:spPr>
          <a:xfrm>
            <a:off x="16956771" y="2516741"/>
            <a:ext cx="71229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…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1"/>
          <p:cNvSpPr txBox="1"/>
          <p:nvPr/>
        </p:nvSpPr>
        <p:spPr>
          <a:xfrm>
            <a:off x="12364906" y="5938027"/>
            <a:ext cx="71229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…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1"/>
          <p:cNvSpPr txBox="1"/>
          <p:nvPr/>
        </p:nvSpPr>
        <p:spPr>
          <a:xfrm>
            <a:off x="6939022" y="8604043"/>
            <a:ext cx="5433075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Resources Panels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2"/>
          <p:cNvSpPr txBox="1"/>
          <p:nvPr/>
        </p:nvSpPr>
        <p:spPr>
          <a:xfrm>
            <a:off x="4318152" y="645259"/>
            <a:ext cx="9906690" cy="9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E uma colecção de + objectos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2"/>
          <p:cNvSpPr txBox="1"/>
          <p:nvPr/>
        </p:nvSpPr>
        <p:spPr>
          <a:xfrm>
            <a:off x="6939022" y="8604043"/>
            <a:ext cx="5433075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lang="en-US" sz="3499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Assets Library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2214" y="2346810"/>
            <a:ext cx="9906690" cy="605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2152</Words>
  <Application>Microsoft Office PowerPoint</Application>
  <PresentationFormat>Personalizados</PresentationFormat>
  <Paragraphs>377</Paragraphs>
  <Slides>36</Slides>
  <Notes>36</Notes>
  <HiddenSlides>0</HiddenSlides>
  <MMClips>6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36</vt:i4>
      </vt:variant>
    </vt:vector>
  </HeadingPairs>
  <TitlesOfParts>
    <vt:vector size="39" baseType="lpstr">
      <vt:lpstr>Arial</vt:lpstr>
      <vt:lpstr>Josefin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João Gaspar</cp:lastModifiedBy>
  <cp:revision>1</cp:revision>
  <dcterms:created xsi:type="dcterms:W3CDTF">2006-08-16T00:00:00Z</dcterms:created>
  <dcterms:modified xsi:type="dcterms:W3CDTF">2023-04-27T08:26:00Z</dcterms:modified>
</cp:coreProperties>
</file>